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4" r:id="rId3"/>
    <p:sldId id="275" r:id="rId5"/>
    <p:sldId id="271" r:id="rId6"/>
    <p:sldId id="280" r:id="rId7"/>
    <p:sldId id="274" r:id="rId8"/>
    <p:sldId id="273" r:id="rId9"/>
    <p:sldId id="28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体技术路线" id="{44487082-DF70-41F0-B37A-E841C80BD908}">
          <p14:sldIdLst>
            <p14:sldId id="284"/>
          </p14:sldIdLst>
        </p14:section>
        <p14:section name="静态场景处理" id="{3BC2CAA7-619B-455D-B579-68A05FB082FF}">
          <p14:sldIdLst>
            <p14:sldId id="275"/>
          </p14:sldIdLst>
        </p14:section>
        <p14:section name="PM处理流程" id="{0F06179D-A5C6-4D24-9BA4-0C758687534C}">
          <p14:sldIdLst>
            <p14:sldId id="271"/>
            <p14:sldId id="280"/>
          </p14:sldIdLst>
        </p14:section>
        <p14:section name="实例化渲染" id="{54ed33b0-787b-428c-b977-2e3446021edc}">
          <p14:sldIdLst>
            <p14:sldId id="274"/>
            <p14:sldId id="273"/>
            <p14:sldId id="28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6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59.png"/><Relationship Id="rId26" Type="http://schemas.openxmlformats.org/officeDocument/2006/relationships/image" Target="../media/image58.png"/><Relationship Id="rId25" Type="http://schemas.openxmlformats.org/officeDocument/2006/relationships/image" Target="../media/image57.png"/><Relationship Id="rId24" Type="http://schemas.openxmlformats.org/officeDocument/2006/relationships/image" Target="../media/image56.png"/><Relationship Id="rId23" Type="http://schemas.openxmlformats.org/officeDocument/2006/relationships/image" Target="../media/image55.png"/><Relationship Id="rId22" Type="http://schemas.openxmlformats.org/officeDocument/2006/relationships/image" Target="../media/image54.png"/><Relationship Id="rId21" Type="http://schemas.openxmlformats.org/officeDocument/2006/relationships/image" Target="../media/image53.png"/><Relationship Id="rId20" Type="http://schemas.openxmlformats.org/officeDocument/2006/relationships/image" Target="../media/image52.png"/><Relationship Id="rId2" Type="http://schemas.openxmlformats.org/officeDocument/2006/relationships/image" Target="../media/image34.png"/><Relationship Id="rId19" Type="http://schemas.openxmlformats.org/officeDocument/2006/relationships/image" Target="../media/image51.png"/><Relationship Id="rId18" Type="http://schemas.openxmlformats.org/officeDocument/2006/relationships/image" Target="../media/image50.png"/><Relationship Id="rId17" Type="http://schemas.openxmlformats.org/officeDocument/2006/relationships/image" Target="../media/image49.png"/><Relationship Id="rId16" Type="http://schemas.openxmlformats.org/officeDocument/2006/relationships/image" Target="../media/image48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48980" y="410210"/>
            <a:ext cx="354076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96585" y="410210"/>
            <a:ext cx="257048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901055" y="677545"/>
            <a:ext cx="2213610" cy="245427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30655" y="410845"/>
            <a:ext cx="419989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371590" y="158432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base mesh</a:t>
            </a:r>
            <a:endParaRPr lang="zh-CN" altLang="en-US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99085" y="94615"/>
            <a:ext cx="11783695" cy="63214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6039485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70815"/>
            <a:ext cx="11557635" cy="329120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7345" y="175069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560" y="3667760"/>
            <a:ext cx="492188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5445" y="3668395"/>
            <a:ext cx="629221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97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6585" y="3764915"/>
            <a:ext cx="2274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0040" y="4350385"/>
            <a:ext cx="781050" cy="1492250"/>
          </a:xfrm>
          <a:prstGeom prst="rect">
            <a:avLst/>
          </a:prstGeom>
        </p:spPr>
      </p:pic>
      <p:sp>
        <p:nvSpPr>
          <p:cNvPr id="27" name="右箭头 26"/>
          <p:cNvSpPr/>
          <p:nvPr/>
        </p:nvSpPr>
        <p:spPr>
          <a:xfrm>
            <a:off x="6443980" y="4193540"/>
            <a:ext cx="1527175" cy="1701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dirty="0">
                <a:sym typeface="+mn-ea"/>
              </a:rPr>
              <a:t>skeleton animation extraction</a:t>
            </a:r>
            <a:endParaRPr lang="zh-CN" altLang="en-US"/>
          </a:p>
        </p:txBody>
      </p:sp>
      <p:sp>
        <p:nvSpPr>
          <p:cNvPr id="28" name="燕尾形 27"/>
          <p:cNvSpPr/>
          <p:nvPr/>
        </p:nvSpPr>
        <p:spPr>
          <a:xfrm>
            <a:off x="858329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fineness improvements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609215" y="2499360"/>
            <a:ext cx="8172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38" name="文本框 37"/>
          <p:cNvSpPr txBox="1"/>
          <p:nvPr/>
        </p:nvSpPr>
        <p:spPr>
          <a:xfrm>
            <a:off x="1567180" y="24993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39" name="燕尾形 38"/>
          <p:cNvSpPr/>
          <p:nvPr/>
        </p:nvSpPr>
        <p:spPr>
          <a:xfrm>
            <a:off x="1230630" y="3764915"/>
            <a:ext cx="4021455" cy="5226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Hierarchical preprocessing of texture mapping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122295" y="5812790"/>
            <a:ext cx="9613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:128</a:t>
            </a:r>
            <a:r>
              <a:rPr lang="zh-CN" altLang="en-US" sz="1000"/>
              <a:t>×</a:t>
            </a:r>
            <a:r>
              <a:rPr lang="en-US" altLang="zh-CN" sz="1000"/>
              <a:t>128</a:t>
            </a:r>
            <a:endParaRPr lang="en-US" altLang="zh-CN" sz="1000"/>
          </a:p>
        </p:txBody>
      </p:sp>
      <p:sp>
        <p:nvSpPr>
          <p:cNvPr id="42" name="文本框 41"/>
          <p:cNvSpPr txBox="1"/>
          <p:nvPr/>
        </p:nvSpPr>
        <p:spPr>
          <a:xfrm>
            <a:off x="4122420" y="5810885"/>
            <a:ext cx="10058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:512</a:t>
            </a:r>
            <a:r>
              <a:rPr lang="zh-CN" altLang="en-US" sz="1000"/>
              <a:t>×</a:t>
            </a:r>
            <a:r>
              <a:rPr lang="en-US" altLang="zh-CN" sz="1000"/>
              <a:t>512</a:t>
            </a:r>
            <a:endParaRPr lang="en-US" altLang="zh-CN" sz="1000"/>
          </a:p>
        </p:txBody>
      </p:sp>
      <p:sp>
        <p:nvSpPr>
          <p:cNvPr id="7" name="燕尾形 6"/>
          <p:cNvSpPr/>
          <p:nvPr/>
        </p:nvSpPr>
        <p:spPr>
          <a:xfrm>
            <a:off x="188912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simplification</a:t>
            </a:r>
            <a:endParaRPr lang="zh-CN" altLang="en-US"/>
          </a:p>
        </p:txBody>
      </p:sp>
      <p:pic>
        <p:nvPicPr>
          <p:cNvPr id="13" name="图片 12" descr="2{_O2@ION09[ZP1O31H{QZ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1322070"/>
            <a:ext cx="806450" cy="1073785"/>
          </a:xfrm>
          <a:prstGeom prst="rect">
            <a:avLst/>
          </a:prstGeom>
        </p:spPr>
      </p:pic>
      <p:pic>
        <p:nvPicPr>
          <p:cNvPr id="16" name="图片 15" descr="4TMQX_0UD(HFD{[RTA6553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30" y="1322070"/>
            <a:ext cx="812165" cy="1077595"/>
          </a:xfrm>
          <a:prstGeom prst="rect">
            <a:avLst/>
          </a:prstGeom>
        </p:spPr>
      </p:pic>
      <p:pic>
        <p:nvPicPr>
          <p:cNvPr id="34" name="图片 33" descr="{@IR23U)OJ@7$$(A4WGH{`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35" y="1322070"/>
            <a:ext cx="799465" cy="1087755"/>
          </a:xfrm>
          <a:prstGeom prst="rect">
            <a:avLst/>
          </a:prstGeom>
        </p:spPr>
      </p:pic>
      <p:pic>
        <p:nvPicPr>
          <p:cNvPr id="43" name="图片 42" descr="9}V4([VFP[112H20ZQ{]WQ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305" y="1322070"/>
            <a:ext cx="831850" cy="110236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680460" y="2499360"/>
            <a:ext cx="8020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46" name="文本框 45"/>
          <p:cNvSpPr txBox="1"/>
          <p:nvPr/>
        </p:nvSpPr>
        <p:spPr>
          <a:xfrm>
            <a:off x="4608830" y="249936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780" y="1314450"/>
            <a:ext cx="638810" cy="118491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410" y="1326515"/>
            <a:ext cx="605790" cy="116141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4455" y="1323975"/>
            <a:ext cx="598170" cy="113792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500" y="1326515"/>
            <a:ext cx="583565" cy="111633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451850" y="250825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4" name="文本框 53"/>
          <p:cNvSpPr txBox="1"/>
          <p:nvPr/>
        </p:nvSpPr>
        <p:spPr>
          <a:xfrm>
            <a:off x="9302750" y="2506345"/>
            <a:ext cx="958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5" name="文本框 54"/>
          <p:cNvSpPr txBox="1"/>
          <p:nvPr/>
        </p:nvSpPr>
        <p:spPr>
          <a:xfrm>
            <a:off x="10176510" y="2506345"/>
            <a:ext cx="880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56" name="文本框 55"/>
          <p:cNvSpPr txBox="1"/>
          <p:nvPr/>
        </p:nvSpPr>
        <p:spPr>
          <a:xfrm>
            <a:off x="11062335" y="2506345"/>
            <a:ext cx="7772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58" name="下弧形箭头 57"/>
          <p:cNvSpPr/>
          <p:nvPr/>
        </p:nvSpPr>
        <p:spPr>
          <a:xfrm>
            <a:off x="8841105" y="2745105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60215" y="3004185"/>
            <a:ext cx="6076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record1</a:t>
            </a:r>
            <a:endParaRPr lang="en-US" altLang="zh-CN" sz="1000"/>
          </a:p>
        </p:txBody>
      </p:sp>
      <p:sp>
        <p:nvSpPr>
          <p:cNvPr id="61" name="文本框 60"/>
          <p:cNvSpPr txBox="1"/>
          <p:nvPr/>
        </p:nvSpPr>
        <p:spPr>
          <a:xfrm>
            <a:off x="3164205" y="2995295"/>
            <a:ext cx="6515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record2</a:t>
            </a:r>
            <a:endParaRPr lang="en-US" altLang="zh-CN" sz="1000"/>
          </a:p>
        </p:txBody>
      </p:sp>
      <p:sp>
        <p:nvSpPr>
          <p:cNvPr id="62" name="文本框 61"/>
          <p:cNvSpPr txBox="1"/>
          <p:nvPr/>
        </p:nvSpPr>
        <p:spPr>
          <a:xfrm>
            <a:off x="2045970" y="3004185"/>
            <a:ext cx="632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record3</a:t>
            </a:r>
            <a:endParaRPr lang="en-US" altLang="zh-CN" sz="1000"/>
          </a:p>
        </p:txBody>
      </p:sp>
      <p:sp>
        <p:nvSpPr>
          <p:cNvPr id="63" name="文本框 62"/>
          <p:cNvSpPr txBox="1"/>
          <p:nvPr/>
        </p:nvSpPr>
        <p:spPr>
          <a:xfrm>
            <a:off x="8900795" y="296227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increment1</a:t>
            </a:r>
            <a:endParaRPr lang="en-US" altLang="zh-CN" sz="1000"/>
          </a:p>
        </p:txBody>
      </p:sp>
      <p:sp>
        <p:nvSpPr>
          <p:cNvPr id="68" name="下弧形箭头 67"/>
          <p:cNvSpPr/>
          <p:nvPr/>
        </p:nvSpPr>
        <p:spPr>
          <a:xfrm>
            <a:off x="981900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873615" y="2995930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increment2</a:t>
            </a:r>
            <a:endParaRPr lang="en-US" altLang="zh-CN" sz="1000"/>
          </a:p>
        </p:txBody>
      </p:sp>
      <p:sp>
        <p:nvSpPr>
          <p:cNvPr id="71" name="下弧形箭头 70"/>
          <p:cNvSpPr/>
          <p:nvPr/>
        </p:nvSpPr>
        <p:spPr>
          <a:xfrm>
            <a:off x="1076515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819130" y="300418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increment3</a:t>
            </a:r>
            <a:endParaRPr lang="en-US" altLang="zh-CN" sz="1000"/>
          </a:p>
        </p:txBody>
      </p:sp>
      <p:sp>
        <p:nvSpPr>
          <p:cNvPr id="73" name="下弧形箭头 72"/>
          <p:cNvSpPr/>
          <p:nvPr/>
        </p:nvSpPr>
        <p:spPr>
          <a:xfrm>
            <a:off x="1889125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304038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409067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71590" y="196913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71590" y="235331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79845" y="271780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05245" y="887095"/>
            <a:ext cx="133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uFillTx/>
              </a:rPr>
              <a:t>data stream</a:t>
            </a:r>
            <a:endParaRPr lang="en-US" altLang="zh-CN">
              <a:solidFill>
                <a:schemeClr val="bg1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7692390" y="1758950"/>
            <a:ext cx="109855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6237605" y="2174240"/>
            <a:ext cx="92710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7686040" y="2495550"/>
            <a:ext cx="109855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6174105" y="1713865"/>
            <a:ext cx="142875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035" y="4378325"/>
            <a:ext cx="742315" cy="142176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0290" y="4393565"/>
            <a:ext cx="721995" cy="140652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279015" y="5819140"/>
            <a:ext cx="8566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:64</a:t>
            </a:r>
            <a:r>
              <a:rPr lang="zh-CN" altLang="en-US" sz="1000"/>
              <a:t>×</a:t>
            </a:r>
            <a:r>
              <a:rPr lang="en-US" altLang="zh-CN" sz="1000"/>
              <a:t>64</a:t>
            </a:r>
            <a:endParaRPr lang="en-US" altLang="zh-CN" sz="100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900" y="4393565"/>
            <a:ext cx="730250" cy="140335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381125" y="5821045"/>
            <a:ext cx="8566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:32</a:t>
            </a:r>
            <a:r>
              <a:rPr lang="zh-CN" altLang="en-US" sz="1000"/>
              <a:t>×</a:t>
            </a:r>
            <a:r>
              <a:rPr lang="en-US" altLang="zh-CN" sz="1000"/>
              <a:t>32</a:t>
            </a:r>
            <a:endParaRPr lang="en-US" altLang="zh-CN" sz="10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7520" y="4476750"/>
            <a:ext cx="814070" cy="10255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1165" y="4251960"/>
            <a:ext cx="849630" cy="15449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1440" y="4814570"/>
            <a:ext cx="606425" cy="120332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2655" y="4982210"/>
            <a:ext cx="503555" cy="93027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52075" y="3780790"/>
            <a:ext cx="699135" cy="110553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55655" y="3902710"/>
            <a:ext cx="581025" cy="891540"/>
          </a:xfrm>
          <a:prstGeom prst="rect">
            <a:avLst/>
          </a:prstGeom>
        </p:spPr>
      </p:pic>
      <p:cxnSp>
        <p:nvCxnSpPr>
          <p:cNvPr id="77" name="肘形连接符 76"/>
          <p:cNvCxnSpPr>
            <a:stCxn id="23" idx="3"/>
            <a:endCxn id="31" idx="1"/>
          </p:cNvCxnSpPr>
          <p:nvPr/>
        </p:nvCxnSpPr>
        <p:spPr>
          <a:xfrm>
            <a:off x="8900795" y="5024755"/>
            <a:ext cx="1350645" cy="391795"/>
          </a:xfrm>
          <a:prstGeom prst="bentConnector3">
            <a:avLst>
              <a:gd name="adj1" fmla="val 50024"/>
            </a:avLst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23" idx="3"/>
            <a:endCxn id="59" idx="1"/>
          </p:cNvCxnSpPr>
          <p:nvPr/>
        </p:nvCxnSpPr>
        <p:spPr>
          <a:xfrm flipV="1">
            <a:off x="8900795" y="4333875"/>
            <a:ext cx="1351280" cy="690880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8870315" y="4521835"/>
            <a:ext cx="774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Parameter adjustment</a:t>
            </a:r>
            <a:endParaRPr lang="zh-CN" altLang="en-US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527675"/>
            <a:ext cx="2337435" cy="115887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527675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275" y="2238375"/>
            <a:ext cx="1050925" cy="146494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595" y="2238375"/>
            <a:ext cx="690880" cy="144653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3821430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2998470"/>
            <a:ext cx="1826895" cy="4730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808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2261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61874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945" y="4457065"/>
            <a:ext cx="1050925" cy="146494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25" y="4547235"/>
            <a:ext cx="655955" cy="137477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466725" y="3534410"/>
            <a:ext cx="1826895" cy="769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</p:txBody>
      </p:sp>
      <p:sp>
        <p:nvSpPr>
          <p:cNvPr id="3" name="五边形 2"/>
          <p:cNvSpPr/>
          <p:nvPr/>
        </p:nvSpPr>
        <p:spPr>
          <a:xfrm>
            <a:off x="466725" y="315468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322955" y="3968750"/>
            <a:ext cx="1907540" cy="36957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3300730" y="3604895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9" name="五边形 8"/>
          <p:cNvSpPr/>
          <p:nvPr/>
        </p:nvSpPr>
        <p:spPr>
          <a:xfrm>
            <a:off x="386080" y="1271270"/>
            <a:ext cx="2151380" cy="36449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模型的基本信息</a:t>
            </a:r>
            <a:endParaRPr lang="zh-CN" altLang="en-US"/>
          </a:p>
        </p:txBody>
      </p:sp>
      <p:sp>
        <p:nvSpPr>
          <p:cNvPr id="10" name="五边形 9"/>
          <p:cNvSpPr/>
          <p:nvPr/>
        </p:nvSpPr>
        <p:spPr>
          <a:xfrm>
            <a:off x="3412490" y="1271270"/>
            <a:ext cx="1548130" cy="363855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添加动画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2814</Words>
  <Application>WPS 演示</Application>
  <PresentationFormat>宽屏</PresentationFormat>
  <Paragraphs>440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35</cp:revision>
  <dcterms:created xsi:type="dcterms:W3CDTF">2021-02-04T06:09:00Z</dcterms:created>
  <dcterms:modified xsi:type="dcterms:W3CDTF">2021-02-18T10:15:57Z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